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BF1A5-AEEE-42C4-BA6F-48BE79213B4B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936D-1837-42CB-9FCD-720B7BA78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97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BF1A5-AEEE-42C4-BA6F-48BE79213B4B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936D-1837-42CB-9FCD-720B7BA78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6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BF1A5-AEEE-42C4-BA6F-48BE79213B4B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936D-1837-42CB-9FCD-720B7BA78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39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BF1A5-AEEE-42C4-BA6F-48BE79213B4B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936D-1837-42CB-9FCD-720B7BA78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2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BF1A5-AEEE-42C4-BA6F-48BE79213B4B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936D-1837-42CB-9FCD-720B7BA78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533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BF1A5-AEEE-42C4-BA6F-48BE79213B4B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936D-1837-42CB-9FCD-720B7BA78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66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BF1A5-AEEE-42C4-BA6F-48BE79213B4B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936D-1837-42CB-9FCD-720B7BA78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BF1A5-AEEE-42C4-BA6F-48BE79213B4B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936D-1837-42CB-9FCD-720B7BA78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606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BF1A5-AEEE-42C4-BA6F-48BE79213B4B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936D-1837-42CB-9FCD-720B7BA78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47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BF1A5-AEEE-42C4-BA6F-48BE79213B4B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936D-1837-42CB-9FCD-720B7BA78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53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BF1A5-AEEE-42C4-BA6F-48BE79213B4B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936D-1837-42CB-9FCD-720B7BA78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9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BF1A5-AEEE-42C4-BA6F-48BE79213B4B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3936D-1837-42CB-9FCD-720B7BA78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0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3975"/>
            <a:ext cx="7772400" cy="1470025"/>
          </a:xfrm>
        </p:spPr>
        <p:txBody>
          <a:bodyPr/>
          <a:lstStyle/>
          <a:p>
            <a:r>
              <a:rPr lang="en-US" dirty="0" smtClean="0"/>
              <a:t>Billy Collins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81700"/>
            <a:ext cx="6400800" cy="1752600"/>
          </a:xfrm>
        </p:spPr>
        <p:txBody>
          <a:bodyPr/>
          <a:lstStyle/>
          <a:p>
            <a:r>
              <a:rPr lang="en-US" dirty="0" smtClean="0"/>
              <a:t>By : Alfonso Velazquez</a:t>
            </a:r>
            <a:endParaRPr lang="en-US" dirty="0"/>
          </a:p>
        </p:txBody>
      </p:sp>
      <p:pic>
        <p:nvPicPr>
          <p:cNvPr id="1026" name="Picture 2" descr="http://whatsnotwrong.files.wordpress.com/2011/08/billy_collins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5400"/>
            <a:ext cx="6153150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048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life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Born William James Collins in New York City, New York – March 22,1941 is an American poet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600200"/>
            <a:ext cx="4613530" cy="3276600"/>
          </a:xfrm>
        </p:spPr>
      </p:pic>
    </p:spTree>
    <p:extLst>
      <p:ext uri="{BB962C8B-B14F-4D97-AF65-F5344CB8AC3E}">
        <p14:creationId xmlns:p14="http://schemas.microsoft.com/office/powerpoint/2010/main" val="3149077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Remember the victims of 9/11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Wrote a poem about the attacks But ,Refuse to read “ The Names “ in public , he did not wan to capitalize on it 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846" y="1600200"/>
            <a:ext cx="3017308" cy="4525963"/>
          </a:xfrm>
        </p:spPr>
      </p:pic>
    </p:spTree>
    <p:extLst>
      <p:ext uri="{BB962C8B-B14F-4D97-AF65-F5344CB8AC3E}">
        <p14:creationId xmlns:p14="http://schemas.microsoft.com/office/powerpoint/2010/main" val="311151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most popular poet in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By New York Times</a:t>
            </a:r>
          </a:p>
          <a:p>
            <a:r>
              <a:rPr lang="en-US" dirty="0" smtClean="0"/>
              <a:t>A six figure sum for three book deal.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676400"/>
            <a:ext cx="4819880" cy="3200400"/>
          </a:xfrm>
        </p:spPr>
      </p:pic>
    </p:spTree>
    <p:extLst>
      <p:ext uri="{BB962C8B-B14F-4D97-AF65-F5344CB8AC3E}">
        <p14:creationId xmlns:p14="http://schemas.microsoft.com/office/powerpoint/2010/main" val="534906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Poetry collections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Art of drowning (1995)</a:t>
            </a:r>
          </a:p>
          <a:p>
            <a:endParaRPr lang="en-US" dirty="0"/>
          </a:p>
          <a:p>
            <a:r>
              <a:rPr lang="en-US" dirty="0" smtClean="0"/>
              <a:t>How so much information Can be put in a split second of time frame that tells all your life experience right before your </a:t>
            </a:r>
            <a:r>
              <a:rPr lang="en-US" dirty="0" err="1" smtClean="0"/>
              <a:t>gonna</a:t>
            </a:r>
            <a:r>
              <a:rPr lang="en-US" dirty="0" smtClean="0"/>
              <a:t> drown or die.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00200"/>
            <a:ext cx="3738378" cy="4018756"/>
          </a:xfrm>
        </p:spPr>
      </p:pic>
    </p:spTree>
    <p:extLst>
      <p:ext uri="{BB962C8B-B14F-4D97-AF65-F5344CB8AC3E}">
        <p14:creationId xmlns:p14="http://schemas.microsoft.com/office/powerpoint/2010/main" val="1535045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 and dad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43400" y="1524000"/>
            <a:ext cx="4038600" cy="4525963"/>
          </a:xfrm>
        </p:spPr>
        <p:txBody>
          <a:bodyPr/>
          <a:lstStyle/>
          <a:p>
            <a:r>
              <a:rPr lang="en-US" dirty="0" smtClean="0"/>
              <a:t>Katherine Collins was a nurse. </a:t>
            </a:r>
          </a:p>
          <a:p>
            <a:endParaRPr lang="en-US" dirty="0"/>
          </a:p>
          <a:p>
            <a:r>
              <a:rPr lang="en-US" dirty="0" smtClean="0"/>
              <a:t>William Collins an electrician.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3860800" cy="2895600"/>
          </a:xfrm>
        </p:spPr>
      </p:pic>
    </p:spTree>
    <p:extLst>
      <p:ext uri="{BB962C8B-B14F-4D97-AF65-F5344CB8AC3E}">
        <p14:creationId xmlns:p14="http://schemas.microsoft.com/office/powerpoint/2010/main" val="3933599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is going to be 72 years 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Billy Collins is still  Alive and well about to be 72 years old this March ,22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676400"/>
            <a:ext cx="3429000" cy="3080544"/>
          </a:xfrm>
        </p:spPr>
      </p:pic>
    </p:spTree>
    <p:extLst>
      <p:ext uri="{BB962C8B-B14F-4D97-AF65-F5344CB8AC3E}">
        <p14:creationId xmlns:p14="http://schemas.microsoft.com/office/powerpoint/2010/main" val="3298191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Poetry Night at White House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3909223" cy="292814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May ,12 2011 was at the </a:t>
            </a:r>
            <a:r>
              <a:rPr lang="en-US" dirty="0"/>
              <a:t>W</a:t>
            </a:r>
            <a:r>
              <a:rPr lang="en-US" dirty="0" smtClean="0"/>
              <a:t>hite House and read two poems “Forgetfulness” and the “ Lanyard”.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559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 Power point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 Billy Collins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By :Alfonso Velazquez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790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190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Billy Collins</vt:lpstr>
      <vt:lpstr>Early life </vt:lpstr>
      <vt:lpstr>Remember the victims of 9/11 attacks</vt:lpstr>
      <vt:lpstr>The most popular poet in America</vt:lpstr>
      <vt:lpstr>Poetry collections </vt:lpstr>
      <vt:lpstr>Mom and dad</vt:lpstr>
      <vt:lpstr>He is going to be 72 years old</vt:lpstr>
      <vt:lpstr>Poetry Night at White House</vt:lpstr>
      <vt:lpstr>Poet Power point</vt:lpstr>
    </vt:vector>
  </TitlesOfParts>
  <Company>The Leona Group,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Billy Collins</dc:title>
  <dc:creator>VelaAlfo9644PAHS</dc:creator>
  <cp:lastModifiedBy>DOUG and Erin</cp:lastModifiedBy>
  <cp:revision>7</cp:revision>
  <dcterms:created xsi:type="dcterms:W3CDTF">2012-03-12T22:12:45Z</dcterms:created>
  <dcterms:modified xsi:type="dcterms:W3CDTF">2012-03-15T14:35:21Z</dcterms:modified>
</cp:coreProperties>
</file>